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A9D-E422-460D-8CDF-3AFB3F395187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7DBD-300C-4564-ABBB-A02B32C38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3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9A9D-E422-460D-8CDF-3AFB3F395187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7DBD-300C-4564-ABBB-A02B32C38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8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0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1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8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Research:  Anything but boring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8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3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Research:  Anything but boring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Wong, Siuki</dc:creator>
  <cp:lastModifiedBy>Wong, Siuki</cp:lastModifiedBy>
  <cp:revision>1</cp:revision>
  <dcterms:created xsi:type="dcterms:W3CDTF">2015-06-25T13:13:09Z</dcterms:created>
  <dcterms:modified xsi:type="dcterms:W3CDTF">2015-06-25T13:13:09Z</dcterms:modified>
</cp:coreProperties>
</file>